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7"/>
  </p:handoutMasterIdLst>
  <p:sldIdLst>
    <p:sldId id="460" r:id="rId2"/>
    <p:sldId id="512" r:id="rId3"/>
    <p:sldId id="461" r:id="rId4"/>
    <p:sldId id="407" r:id="rId5"/>
    <p:sldId id="456" r:id="rId6"/>
    <p:sldId id="458" r:id="rId7"/>
    <p:sldId id="459" r:id="rId8"/>
    <p:sldId id="478" r:id="rId9"/>
    <p:sldId id="495" r:id="rId10"/>
    <p:sldId id="464" r:id="rId11"/>
    <p:sldId id="482" r:id="rId12"/>
    <p:sldId id="517" r:id="rId13"/>
    <p:sldId id="516" r:id="rId14"/>
    <p:sldId id="514" r:id="rId15"/>
    <p:sldId id="515" r:id="rId16"/>
    <p:sldId id="463" r:id="rId17"/>
    <p:sldId id="481" r:id="rId18"/>
    <p:sldId id="471" r:id="rId19"/>
    <p:sldId id="484" r:id="rId20"/>
    <p:sldId id="519" r:id="rId21"/>
    <p:sldId id="467" r:id="rId22"/>
    <p:sldId id="485" r:id="rId23"/>
    <p:sldId id="518" r:id="rId24"/>
    <p:sldId id="487" r:id="rId25"/>
    <p:sldId id="469" r:id="rId26"/>
    <p:sldId id="486" r:id="rId27"/>
    <p:sldId id="522" r:id="rId28"/>
    <p:sldId id="488" r:id="rId29"/>
    <p:sldId id="470" r:id="rId30"/>
    <p:sldId id="520" r:id="rId31"/>
    <p:sldId id="521" r:id="rId32"/>
    <p:sldId id="494" r:id="rId33"/>
    <p:sldId id="473" r:id="rId34"/>
    <p:sldId id="508" r:id="rId35"/>
    <p:sldId id="496" r:id="rId36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A4AA"/>
    <a:srgbClr val="8CE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10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outlineViewPr>
    <p:cViewPr>
      <p:scale>
        <a:sx n="33" d="100"/>
        <a:sy n="33" d="100"/>
      </p:scale>
      <p:origin x="0" y="-39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90612" cy="497679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6923" y="3"/>
            <a:ext cx="2890611" cy="497679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859DB541-96FF-4E4D-B360-53EDA250F044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961"/>
            <a:ext cx="2890612" cy="497679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923" y="9428961"/>
            <a:ext cx="2890611" cy="497679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80E77F02-7E3C-45D8-9ADE-24684EE0FD8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77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540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344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270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061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93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620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523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186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32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317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405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F18C4-15AC-4718-82F5-7C05F4F122DF}" type="datetimeFigureOut">
              <a:rPr lang="de-AT" smtClean="0"/>
              <a:t>15.11.2018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BEE3-B399-4DD3-AEA2-81CF5A5C8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787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839407"/>
            <a:ext cx="12192000" cy="2868705"/>
          </a:xfrm>
        </p:spPr>
        <p:txBody>
          <a:bodyPr>
            <a:noAutofit/>
          </a:bodyPr>
          <a:lstStyle/>
          <a:p>
            <a:r>
              <a:rPr lang="de-AT" sz="10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TiRol</a:t>
            </a:r>
            <a:r>
              <a:rPr lang="de-AT" sz="10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lfeld</a:t>
            </a:r>
            <a:r>
              <a:rPr lang="de-AT" sz="10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gut in Wien gelandet</a:t>
            </a:r>
            <a:endParaRPr lang="de-AT" sz="10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0" y="2694444"/>
            <a:ext cx="12192000" cy="36814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i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Humorvolles vom Tiroler </a:t>
            </a:r>
          </a:p>
          <a:p>
            <a:r>
              <a:rPr lang="de-AT" i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Wortkünstler Wilfried Schatz</a:t>
            </a:r>
            <a:endParaRPr lang="de-AT" i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1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ritten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5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ritten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0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nauders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nau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ders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kün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igl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4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kün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igl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</a:t>
            </a:r>
            <a:endParaRPr lang="de-AT" sz="15000" spc="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inzing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inzing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gschnitz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schnitz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platter</a:t>
            </a:r>
            <a:r>
              <a:rPr lang="de-AT" sz="15000" spc="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ritorium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tafels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pitz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tafels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pitz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obstler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chen</a:t>
            </a: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obstler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chen</a:t>
            </a:r>
            <a: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zirben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stube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ntor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zirben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stube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ntor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3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almhütte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dorf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almhütte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dorf</a:t>
            </a:r>
            <a:endParaRPr lang="de-AT" sz="15000" spc="3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hunger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burg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theater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hunger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burg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theater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>
                <a:latin typeface="Arial" panose="020B0604020202020204" pitchFamily="34" charset="0"/>
                <a:cs typeface="Arial" panose="020B0604020202020204" pitchFamily="34" charset="0"/>
              </a:rPr>
              <a:t>plat</a:t>
            </a:r>
            <a:r>
              <a:rPr lang="de-AT" sz="15000" spc="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br>
              <a:rPr lang="de-AT" sz="15000" spc="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ritorium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iesen</a:t>
            </a:r>
            <a:b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adler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741942"/>
            <a:ext cx="9144000" cy="3681457"/>
          </a:xfrm>
        </p:spPr>
        <p:txBody>
          <a:bodyPr>
            <a:noAutofit/>
          </a:bodyPr>
          <a:lstStyle/>
          <a:p>
            <a:r>
              <a:rPr lang="de-AT" sz="15000" spc="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iesen</a:t>
            </a:r>
            <a:br>
              <a:rPr lang="de-AT" sz="15000" spc="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adler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986653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mander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´s 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isch</a:t>
            </a: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986653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mander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´s 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isch</a:t>
            </a: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zeit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enk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platz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41942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fiat</a:t>
            </a:r>
            <a:r>
              <a:rPr lang="de-AT" sz="15000" spc="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AT" sz="15000" spc="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enk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platz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9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>
                <a:latin typeface="Arial" panose="020B0604020202020204" pitchFamily="34" charset="0"/>
                <a:cs typeface="Arial" panose="020B0604020202020204" pitchFamily="34" charset="0"/>
              </a:rPr>
              <a:t>tirol</a:t>
            </a:r>
            <a:r>
              <a:rPr lang="de-AT" sz="15000" spc="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lfeld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3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>
                <a:latin typeface="Arial" panose="020B0604020202020204" pitchFamily="34" charset="0"/>
                <a:cs typeface="Arial" panose="020B0604020202020204" pitchFamily="34" charset="0"/>
              </a:rPr>
              <a:t>tirol</a:t>
            </a:r>
            <a:r>
              <a:rPr lang="de-AT" sz="15000" spc="3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lfeld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bahn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höfen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4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bahn</a:t>
            </a:r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höfen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hall</a:t>
            </a:r>
            <a:r>
              <a:rPr lang="de-AT" sz="15000" spc="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testelle</a:t>
            </a:r>
            <a:endParaRPr lang="de-AT" sz="15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8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065338"/>
            <a:ext cx="12192000" cy="3681457"/>
          </a:xfrm>
        </p:spPr>
        <p:txBody>
          <a:bodyPr>
            <a:noAutofit/>
          </a:bodyPr>
          <a:lstStyle/>
          <a:p>
            <a:r>
              <a:rPr lang="de-AT" sz="15000" spc="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hall</a:t>
            </a:r>
            <a:r>
              <a:rPr lang="de-AT" sz="15000" spc="3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testelle</a:t>
            </a:r>
            <a:endParaRPr lang="de-AT" sz="150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</Words>
  <Application>Microsoft Office PowerPoint</Application>
  <PresentationFormat>Breitbild</PresentationFormat>
  <Paragraphs>37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</vt:lpstr>
      <vt:lpstr>TiRollfeld – gut in Wien gelandet</vt:lpstr>
      <vt:lpstr>platter ritorium</vt:lpstr>
      <vt:lpstr>platter ritorium</vt:lpstr>
      <vt:lpstr>tirollfeld</vt:lpstr>
      <vt:lpstr>tirollfeld</vt:lpstr>
      <vt:lpstr>bahnhöfen</vt:lpstr>
      <vt:lpstr>bahnhöfen</vt:lpstr>
      <vt:lpstr>halltestelle</vt:lpstr>
      <vt:lpstr>halltestelle</vt:lpstr>
      <vt:lpstr>favoritten</vt:lpstr>
      <vt:lpstr>favoritten</vt:lpstr>
      <vt:lpstr>donauders</vt:lpstr>
      <vt:lpstr>donauders</vt:lpstr>
      <vt:lpstr>küniglsberg</vt:lpstr>
      <vt:lpstr>küniglsberg</vt:lpstr>
      <vt:lpstr>grinzing</vt:lpstr>
      <vt:lpstr>grinzing</vt:lpstr>
      <vt:lpstr>gschnitzel</vt:lpstr>
      <vt:lpstr>gschnitzel</vt:lpstr>
      <vt:lpstr>tafelspitz tal</vt:lpstr>
      <vt:lpstr>tafelspitz tal</vt:lpstr>
      <vt:lpstr>obstlerchen feld</vt:lpstr>
      <vt:lpstr>obstlerchen feld</vt:lpstr>
      <vt:lpstr>zirben stubentor</vt:lpstr>
      <vt:lpstr>zirben stubentor</vt:lpstr>
      <vt:lpstr>almhüttel dorf</vt:lpstr>
      <vt:lpstr>almhüttel dorf</vt:lpstr>
      <vt:lpstr>hunger burgtheater</vt:lpstr>
      <vt:lpstr>hunger burgtheater</vt:lpstr>
      <vt:lpstr>riesen radler</vt:lpstr>
      <vt:lpstr>riesen radler</vt:lpstr>
      <vt:lpstr>salamander ´s isch zeit</vt:lpstr>
      <vt:lpstr>salamander ´s isch zeit</vt:lpstr>
      <vt:lpstr> enkplatz</vt:lpstr>
      <vt:lpstr>pfiat enkplatz</vt:lpstr>
    </vt:vector>
  </TitlesOfParts>
  <Company>Marktgemeinde Telfs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MGT / Mag. Wilfried Schatz</dc:creator>
  <cp:lastModifiedBy>MGT / Mag. Wilfried Schatz</cp:lastModifiedBy>
  <cp:revision>301</cp:revision>
  <cp:lastPrinted>2018-11-15T13:41:25Z</cp:lastPrinted>
  <dcterms:created xsi:type="dcterms:W3CDTF">2018-06-18T06:06:21Z</dcterms:created>
  <dcterms:modified xsi:type="dcterms:W3CDTF">2018-11-15T14:05:14Z</dcterms:modified>
</cp:coreProperties>
</file>